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20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0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7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29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48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908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82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40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6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90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89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5E6B7-BC8F-49A5-ADA9-84297ECD70B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3033A-8305-4A01-8BDA-39C0D02E0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921"/>
            <a:ext cx="7626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709612"/>
            <a:ext cx="101250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588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4479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745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270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8466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4583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3453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2732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7809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3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63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21" y="0"/>
            <a:ext cx="8612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77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9293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6681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4174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831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0645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0294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20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3907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4273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41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60" y="0"/>
            <a:ext cx="940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124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6176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9464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9717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1601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2933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3707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3008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8419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6653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78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0" y="0"/>
            <a:ext cx="6903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539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161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6482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3836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9850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5124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0770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559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1754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4130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5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2" y="666750"/>
            <a:ext cx="94773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639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2424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8302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703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89465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8463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3882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94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6849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30804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632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69" y="0"/>
            <a:ext cx="729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119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0321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011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90212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5835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2120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9244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88626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4612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1015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311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2" y="528637"/>
            <a:ext cx="98202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833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7864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9320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0013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15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65535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5934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3268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2792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2625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74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60" y="0"/>
            <a:ext cx="6732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458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2953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8803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8316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29996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8107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0410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46157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7466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7330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646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690562"/>
            <a:ext cx="98583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313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40701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9260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9479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22595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4121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03630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3654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66656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5078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146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25" y="0"/>
            <a:ext cx="6489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382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7464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6771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42051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5884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48531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3682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4382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3215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6475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73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795337"/>
            <a:ext cx="101250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2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2" y="600075"/>
            <a:ext cx="98964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18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24397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90820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9725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33713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388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83231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5538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3616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03526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443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63" y="0"/>
            <a:ext cx="6606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053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646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77415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94772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5536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47451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958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25725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89324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10324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3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752475"/>
            <a:ext cx="105346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9085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90764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0440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1503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322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42778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89806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5296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5554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52399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556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32" y="0"/>
            <a:ext cx="6518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00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30520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3953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58954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99902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4524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15399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79587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38606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14279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583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909637"/>
            <a:ext cx="102584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2906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7339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3770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82594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057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90197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92187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81099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7491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11935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700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32" y="0"/>
            <a:ext cx="6659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5247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58566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43988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8703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8152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08631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80516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81523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47451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54874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806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" y="1300162"/>
            <a:ext cx="99345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1327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6868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30886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3635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77576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06296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79183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223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780" y="0"/>
            <a:ext cx="6956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2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409575"/>
            <a:ext cx="99250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4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78" y="0"/>
            <a:ext cx="6838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1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68" y="0"/>
            <a:ext cx="7936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6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038225"/>
            <a:ext cx="101155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69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09" y="0"/>
            <a:ext cx="6696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72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87" y="895350"/>
            <a:ext cx="66770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89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82" y="0"/>
            <a:ext cx="7589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62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465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290512"/>
            <a:ext cx="100107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1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74" y="0"/>
            <a:ext cx="6530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7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533400"/>
            <a:ext cx="102298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58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28" y="0"/>
            <a:ext cx="7324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39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61925"/>
            <a:ext cx="100012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3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381000"/>
            <a:ext cx="110966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32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21" y="0"/>
            <a:ext cx="7202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92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509587"/>
            <a:ext cx="100869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85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95" y="0"/>
            <a:ext cx="6954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51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547687"/>
            <a:ext cx="100965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84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569" y="0"/>
            <a:ext cx="6606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25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71475"/>
            <a:ext cx="48768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00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32" y="0"/>
            <a:ext cx="6482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3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04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847725"/>
            <a:ext cx="100012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34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55" y="0"/>
            <a:ext cx="7043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97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71" y="0"/>
            <a:ext cx="7947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53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495300"/>
            <a:ext cx="100679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10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35" y="0"/>
            <a:ext cx="6664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35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685800"/>
            <a:ext cx="100774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57" y="0"/>
            <a:ext cx="7265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45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404812"/>
            <a:ext cx="103060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16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74" y="0"/>
            <a:ext cx="7403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2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304800"/>
            <a:ext cx="102965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63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01" y="0"/>
            <a:ext cx="7632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6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52" y="0"/>
            <a:ext cx="1031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19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97" y="0"/>
            <a:ext cx="6794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8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9050"/>
            <a:ext cx="1018222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49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557212"/>
            <a:ext cx="102298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85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7" y="0"/>
            <a:ext cx="6494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2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" y="900112"/>
            <a:ext cx="99345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60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07" y="0"/>
            <a:ext cx="6727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44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719137"/>
            <a:ext cx="99822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089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331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80975"/>
            <a:ext cx="1133475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1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334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75" y="0"/>
            <a:ext cx="9890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45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70" y="0"/>
            <a:ext cx="6934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64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23" y="0"/>
            <a:ext cx="6883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9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509587"/>
            <a:ext cx="99917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3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780" y="0"/>
            <a:ext cx="6692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79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747712"/>
            <a:ext cx="101060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5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94" y="0"/>
            <a:ext cx="7065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595312"/>
            <a:ext cx="101441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59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34" y="0"/>
            <a:ext cx="8851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203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13" y="0"/>
            <a:ext cx="9758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930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18" y="0"/>
            <a:ext cx="6359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90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1052512"/>
            <a:ext cx="100107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478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52" y="0"/>
            <a:ext cx="6516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3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595312"/>
            <a:ext cx="100393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24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171575"/>
            <a:ext cx="99822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215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22" y="0"/>
            <a:ext cx="7861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223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66700"/>
            <a:ext cx="10477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1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4" y="0"/>
            <a:ext cx="6698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820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85900"/>
            <a:ext cx="10210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21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88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800100"/>
            <a:ext cx="98869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22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536" y="0"/>
            <a:ext cx="6740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0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1204912"/>
            <a:ext cx="102584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90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51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11" y="0"/>
            <a:ext cx="6789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569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30" y="0"/>
            <a:ext cx="7349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316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128587"/>
            <a:ext cx="98488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003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92" y="0"/>
            <a:ext cx="6451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15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252537"/>
            <a:ext cx="98107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853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55" y="0"/>
            <a:ext cx="7500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935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323850"/>
            <a:ext cx="100679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28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06" y="0"/>
            <a:ext cx="7130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00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514350"/>
            <a:ext cx="983932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869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86" y="0"/>
            <a:ext cx="7055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529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576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宽屏</PresentationFormat>
  <Paragraphs>0</Paragraphs>
  <Slides>266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266</vt:i4>
      </vt:variant>
    </vt:vector>
  </HeadingPairs>
  <TitlesOfParts>
    <vt:vector size="27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2022-12-18T00:57:14Z</dcterms:created>
  <dcterms:modified xsi:type="dcterms:W3CDTF">2022-12-18T01:20:30Z</dcterms:modified>
</cp:coreProperties>
</file>